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80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68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08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84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70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89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87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8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91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365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758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45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990AE-80E9-BA4E-8263-22E07CDCFDF3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54F72-468A-5348-8652-61BC76C1A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57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-option1-black-bk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924682" cy="127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244098" y="191990"/>
            <a:ext cx="460732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No More Water Changing*</a:t>
            </a:r>
          </a:p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No More Cleaning</a:t>
            </a:r>
          </a:p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Eliminate Harmful Algal Bloom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1898" y="1732026"/>
            <a:ext cx="825115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Patented Natural Product Derivative that Prevents and Stops Harmful Blooms</a:t>
            </a:r>
          </a:p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Caused by Cyanobacteria</a:t>
            </a:r>
          </a:p>
          <a:p>
            <a:pPr algn="ctr"/>
            <a:endParaRPr lang="en-US" sz="1100" dirty="0">
              <a:solidFill>
                <a:srgbClr val="0000FF"/>
              </a:solidFill>
            </a:endParaRPr>
          </a:p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Safe </a:t>
            </a:r>
            <a:r>
              <a:rPr lang="en-US" sz="2000" dirty="0" smtClean="0">
                <a:solidFill>
                  <a:srgbClr val="0000FF"/>
                </a:solidFill>
              </a:rPr>
              <a:t>to Fishes, Shrimps, Snails and </a:t>
            </a:r>
            <a:r>
              <a:rPr lang="en-US" sz="2000" dirty="0" smtClean="0">
                <a:solidFill>
                  <a:srgbClr val="0000FF"/>
                </a:solidFill>
              </a:rPr>
              <a:t>Plants</a:t>
            </a:r>
          </a:p>
          <a:p>
            <a:pPr algn="ctr"/>
            <a:endParaRPr lang="en-US" sz="1200" dirty="0">
              <a:solidFill>
                <a:srgbClr val="0000FF"/>
              </a:solidFill>
            </a:endParaRPr>
          </a:p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No Effect on Beneficial Green Algae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3825" y="3845516"/>
            <a:ext cx="28304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Sunlit home aquarium </a:t>
            </a:r>
          </a:p>
          <a:p>
            <a:r>
              <a:rPr lang="en-US" dirty="0" smtClean="0"/>
              <a:t>more than one year without</a:t>
            </a:r>
          </a:p>
          <a:p>
            <a:r>
              <a:rPr lang="en-US" dirty="0" smtClean="0"/>
              <a:t>water </a:t>
            </a:r>
            <a:r>
              <a:rPr lang="en-US" dirty="0" smtClean="0"/>
              <a:t>changing or cleaning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959936" y="5273132"/>
            <a:ext cx="26998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For more information, visit</a:t>
            </a:r>
          </a:p>
          <a:p>
            <a:r>
              <a:rPr lang="en-US" dirty="0" err="1" smtClean="0">
                <a:solidFill>
                  <a:srgbClr val="0000FF"/>
                </a:solidFill>
              </a:rPr>
              <a:t>www.cyanotrol.com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63474" y="6053919"/>
            <a:ext cx="2365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*Tested for  </a:t>
            </a:r>
            <a:r>
              <a:rPr lang="en-US" sz="2000" dirty="0" smtClean="0">
                <a:solidFill>
                  <a:srgbClr val="FF0000"/>
                </a:solidFill>
              </a:rPr>
              <a:t>15 </a:t>
            </a:r>
            <a:r>
              <a:rPr lang="en-US" sz="1400" dirty="0" smtClean="0">
                <a:solidFill>
                  <a:srgbClr val="FF0000"/>
                </a:solidFill>
              </a:rPr>
              <a:t> months </a:t>
            </a:r>
            <a:endParaRPr lang="en-US" sz="1400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08" y="3783944"/>
            <a:ext cx="4772642" cy="2696703"/>
          </a:xfrm>
          <a:prstGeom prst="rect">
            <a:avLst/>
          </a:prstGeom>
        </p:spPr>
      </p:pic>
      <p:pic>
        <p:nvPicPr>
          <p:cNvPr id="12" name="Picture 6" descr="Logo-option1-black-bk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318" y="0"/>
            <a:ext cx="1924682" cy="127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8578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63</Words>
  <Application>Microsoft Macintosh PowerPoint</Application>
  <PresentationFormat>On-screen Show (4:3)</PresentationFormat>
  <Paragraphs>15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San Francisco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Weiming Wu</dc:creator>
  <cp:lastModifiedBy>Weiming Wu</cp:lastModifiedBy>
  <cp:revision>12</cp:revision>
  <cp:lastPrinted>2017-08-31T22:46:32Z</cp:lastPrinted>
  <dcterms:created xsi:type="dcterms:W3CDTF">2017-08-25T19:45:25Z</dcterms:created>
  <dcterms:modified xsi:type="dcterms:W3CDTF">2017-09-01T17:38:41Z</dcterms:modified>
</cp:coreProperties>
</file>

<file path=docProps/thumbnail.jpeg>
</file>